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FGmEmMxkxo14dJuU0AwBE2E2j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384c16ab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b384c16ab6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hyperlink" Target="http://drive.google.com/file/d/1GM4x87Sbp0dh9q2vxwe3-EB26kURY9aQ/view" TargetMode="External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hyperlink" Target="https://ninite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5416062"/>
            <a:ext cx="9144000" cy="1318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/>
              <a:t>Adalberto Ruiz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University of Advancing Technology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Network Security, SIP</a:t>
            </a:r>
            <a:endParaRPr/>
          </a:p>
        </p:txBody>
      </p:sp>
      <p:pic>
        <p:nvPicPr>
          <p:cNvPr descr="A black sign with white text&#10;&#10;Description automatically generated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21" y="5106571"/>
            <a:ext cx="1446907" cy="146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15645" l="24960" r="25288" t="15645"/>
          <a:stretch/>
        </p:blipFill>
        <p:spPr>
          <a:xfrm>
            <a:off x="3938288" y="343850"/>
            <a:ext cx="4315425" cy="447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539260" y="432583"/>
            <a:ext cx="11179127" cy="1318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Technical Field &amp; Background Information</a:t>
            </a:r>
            <a:endParaRPr/>
          </a:p>
        </p:txBody>
      </p:sp>
      <p:pic>
        <p:nvPicPr>
          <p:cNvPr descr="A black sign with white text&#10;&#10;Description automatically generated"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21" y="5106571"/>
            <a:ext cx="1446907" cy="146787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2255521" y="2036295"/>
            <a:ext cx="8590670" cy="4195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involves the technical fields o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digital and physical security. Working at Amazon’s Global Security Operations Center, this project helped improve the efficiency of Amazon’s physical and digital security.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was inspired b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the COVID-19 pandemic and the thought of saving lives. The improvement of generalized efficiency through auto deploying tools saved or aided in preventing the death of approximately 32,000 lives on a month-by-month basis and saved the organization approximately $312,000 monthly.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539261" y="432583"/>
            <a:ext cx="9144000" cy="1318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Description</a:t>
            </a:r>
            <a:endParaRPr/>
          </a:p>
        </p:txBody>
      </p:sp>
      <p:pic>
        <p:nvPicPr>
          <p:cNvPr descr="A black sign with white text&#10;&#10;Description automatically generated"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21" y="5106571"/>
            <a:ext cx="1446907" cy="1467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2255525" y="2036301"/>
            <a:ext cx="8450100" cy="30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 initial goal of this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improving the efficiency of physical and digital security by instantly deploying tools you would need at your workstation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I’ve also found this project/tool useful for attacking every day digital security breaches at home or while on the job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project aims to crea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a tool that deploys useful programs or workplace website based tools that you may need on-the-fly. The end goal is to improve efficiency metrics for metric based organizations or job functions.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539261" y="432583"/>
            <a:ext cx="9144000" cy="1318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Innovation Claim</a:t>
            </a:r>
            <a:endParaRPr/>
          </a:p>
        </p:txBody>
      </p:sp>
      <p:pic>
        <p:nvPicPr>
          <p:cNvPr descr="A black sign with white text&#10;&#10;Description automatically generated"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21" y="5106571"/>
            <a:ext cx="1446907" cy="146787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1524000" y="1478100"/>
            <a:ext cx="9144000" cy="3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is innovative because it saved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prevented the death of approximately 32,000 lives on a month-by-month basis while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saving the business app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roximately $312,000 monthly. This is also an on going project which will be deployed throughout Amazon’s Global Security Operations Center, which will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efficiency of crisis management and incident response in life-threatening or disaster recovery situations.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1298918" y="868678"/>
            <a:ext cx="9144000" cy="425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image, sketch/prototype or rendering of idea here.</a:t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506437" y="407962"/>
            <a:ext cx="11071274" cy="606317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1298918" y="4248443"/>
            <a:ext cx="9144000" cy="2110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500" y="844149"/>
            <a:ext cx="9691176" cy="51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1b384c16ab6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b384c16ab6_0_11"/>
          <p:cNvSpPr txBox="1"/>
          <p:nvPr/>
        </p:nvSpPr>
        <p:spPr>
          <a:xfrm>
            <a:off x="1298918" y="4248443"/>
            <a:ext cx="9144000" cy="2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7" name="Google Shape;127;g1b384c16ab6_0_11"/>
          <p:cNvSpPr txBox="1"/>
          <p:nvPr>
            <p:ph idx="1" type="subTitle"/>
          </p:nvPr>
        </p:nvSpPr>
        <p:spPr>
          <a:xfrm>
            <a:off x="1524000" y="55056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Autopsy, Encrypted Disk Detector, Network Miner, Hash My Files, Nmap, NFI Defraser, etc.</a:t>
            </a:r>
            <a:endParaRPr/>
          </a:p>
        </p:txBody>
      </p:sp>
      <p:pic>
        <p:nvPicPr>
          <p:cNvPr id="128" name="Google Shape;128;g1b384c16ab6_0_11" title="2022-12-07 17-29-23.mk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7599" y="132825"/>
            <a:ext cx="9326650" cy="524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2255521" y="2036295"/>
            <a:ext cx="8449993" cy="269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target market for this project is organizations with massive ongoing job work loads, consisting of tools needing to be reset or job functions utilizing different online/digital tools for different tasks throughout the day.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example of this is my workplace. Amazon’s Global Security Operations Center.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539261" y="432583"/>
            <a:ext cx="9144000" cy="1318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Target Market</a:t>
            </a:r>
            <a:endParaRPr/>
          </a:p>
        </p:txBody>
      </p:sp>
      <p:pic>
        <p:nvPicPr>
          <p:cNvPr descr="A black sign with white text&#10;&#10;Description automatically generated" id="136" name="Google Shape;1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21" y="5106571"/>
            <a:ext cx="1446907" cy="1467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>
            <a:off x="539261" y="432583"/>
            <a:ext cx="9144000" cy="1318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Prior Art</a:t>
            </a:r>
            <a:endParaRPr/>
          </a:p>
        </p:txBody>
      </p:sp>
      <p:pic>
        <p:nvPicPr>
          <p:cNvPr descr="A black sign with white text&#10;&#10;Description automatically generated"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21" y="5106571"/>
            <a:ext cx="1446907" cy="146787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665871" y="1294228"/>
            <a:ext cx="10813365" cy="3528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Ninite - </a:t>
            </a:r>
            <a:r>
              <a:rPr lang="en-US" sz="3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https://ninite.com/</a:t>
            </a: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for installing/updating applications on the fly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1270781" y="432583"/>
            <a:ext cx="9144000" cy="1318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Q&amp;A</a:t>
            </a:r>
            <a:endParaRPr/>
          </a:p>
        </p:txBody>
      </p:sp>
      <p:pic>
        <p:nvPicPr>
          <p:cNvPr descr="A black sign with white text&#10;&#10;Description automatically generated"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21" y="5106571"/>
            <a:ext cx="1446907" cy="146787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712764" y="1751429"/>
            <a:ext cx="10255348" cy="626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Adalberto Ruiz - Network Security</a:t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560412" y="1656426"/>
            <a:ext cx="11071200" cy="8160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731525" y="2786569"/>
            <a:ext cx="10255500" cy="23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Claim: 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tool, when applied to high paced job functions or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readiness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response situations, has the potential of saving lives and saving an organization thousands of dollars through getting the appropriate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support within seconds.</a:t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525193" y="2596661"/>
            <a:ext cx="11071200" cy="2226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2019-05-30T17:34:23Z</dcterms:created>
  <dc:creator>Dapzury Valenzuela</dc:creator>
</cp:coreProperties>
</file>